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2" d="100"/>
          <a:sy n="92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8646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днем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тепла.</a:t>
            </a:r>
          </a:p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99154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2664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 2026 года, ночью 24 апреля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64463</TotalTime>
  <Words>605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7024</cp:revision>
  <cp:lastPrinted>2021-02-03T11:37:00Z</cp:lastPrinted>
  <dcterms:created xsi:type="dcterms:W3CDTF">2018-03-27T06:03:00Z</dcterms:created>
  <dcterms:modified xsi:type="dcterms:W3CDTF">2026-04-22T07:22:49Z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